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9360000" cy="6120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presProps" Target="presProps.xml"/>
  <Relationship Id="rId6" Type="http://schemas.openxmlformats.org/officeDocument/2006/relationships/viewProps" Target="viewProps.xml"/>
  <Relationship Id="rId7" Type="http://schemas.openxmlformats.org/officeDocument/2006/relationships/tableStyles" Target="tableStyles.xml"/>
</Relationships>

</file>

<file path=ppt/media/background_0.png>
</file>

<file path=ppt/media/background_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2253802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1428750" y="2381250"/>
          <a:ext cx="10953750" cy="11144250"/>
          <a:chOff x="1428750" y="2381250"/>
          <a:chExt cx="10953750" cy="11144250"/>
        </a:xfrm>
      </p:grpSpPr>
      <p:sp>
        <p:nvSpPr>
          <p:cNvPr id="1" name=""/>
          <p:cNvSpPr txBox="1"/>
          <p:nvPr/>
        </p:nvSpPr>
        <p:spPr>
          <a:xfrm>
            <a:off x="1428750" y="2381250"/>
            <a:ext cx="952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Baxtibek Anvarov Baxtiyor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3524250" y="4381500"/>
            <a:ext cx="3810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5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Full Stack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019550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3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25.08.2023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50507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3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5502146]]></a:t>
            </a:r>
          </a:p>
        </p:txBody>
      </p:sp>
      <p:sp>
        <p:nvSpPr>
          <p:cNvPr id="5" name=""/>
          <p:cNvSpPr txBox="1"/>
          <p:nvPr/>
        </p:nvSpPr>
        <p:spPr>
          <a:xfrm>
            <a:off x="23336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3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FS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476250" y="304800"/>
          <a:ext cx="10953750" cy="10715625"/>
          <a:chOff x="476250" y="304800"/>
          <a:chExt cx="10953750" cy="10715625"/>
        </a:xfrm>
      </p:grpSpPr>
      <p:sp>
        <p:nvSpPr>
          <p:cNvPr id="1" name=""/>
          <p:cNvSpPr txBox="1"/>
          <p:nvPr/>
        </p:nvSpPr>
        <p:spPr>
          <a:xfrm>
            <a:off x="1428750" y="809625"/>
            <a:ext cx="952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Baxtibek Anvarov Baxtiyor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38175" y="304800"/>
            <a:ext cx="952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3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5502146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76250" y="304800"/>
            <a:ext cx="952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3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F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952500" y="3333750"/>
            <a:ext cx="25717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7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Preseason Web         100%]]></a:t>
            </a:r>
            <a:r>
              <a:rPr lang="en-US" sz="10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  (HTML, CSS, Javascript) (1 oy/mo.)]]></a:t>
            </a:r>
          </a:p>
        </p:txBody>
      </p:sp>
      <p:sp>
        <p:nvSpPr>
          <p:cNvPr id="5" name=""/>
          <p:cNvSpPr txBox="1"/>
          <p:nvPr/>
        </p:nvSpPr>
        <p:spPr>
          <a:xfrm>
            <a:off x="3524250" y="3333750"/>
            <a:ext cx="25717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7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Season 03 Backend 100%]]></a:t>
            </a:r>
            <a:r>
              <a:rPr lang="en-US" sz="10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   (C) (2 oy/mo.)]]></a:t>
            </a:r>
          </a:p>
        </p:txBody>
      </p:sp>
      <p:sp>
        <p:nvSpPr>
          <p:cNvPr id="6" name=""/>
          <p:cNvSpPr txBox="1"/>
          <p:nvPr/>
        </p:nvSpPr>
        <p:spPr>
          <a:xfrm>
            <a:off x="6096000" y="3333750"/>
            <a:ext cx="25717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7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Season 03 Frontend 100%]]></a:t>
            </a:r>
            <a:r>
              <a:rPr lang="en-US" sz="10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    (Ruby, Javascript) (6 oy/mo.)]]></a:t>
            </a:r>
          </a:p>
        </p:txBody>
      </p:sp>
      <p:sp>
        <p:nvSpPr>
          <p:cNvPr id="7" name=""/>
          <p:cNvSpPr txBox="1"/>
          <p:nvPr/>
        </p:nvSpPr>
        <p:spPr>
          <a:xfrm>
            <a:off x="952500" y="3857625"/>
            <a:ext cx="2762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5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Season 02 Fullstack 100%]]></a:t>
            </a:r>
            <a:r>
              <a:rPr lang="en-US" sz="10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    (Javascript) (2 oy/mo.)]]></a:t>
            </a:r>
          </a:p>
        </p:txBody>
      </p:sp>
      <p:sp>
        <p:nvSpPr>
          <p:cNvPr id="8" name=""/>
          <p:cNvSpPr txBox="1"/>
          <p:nvPr/>
        </p:nvSpPr>
        <p:spPr>
          <a:xfrm>
            <a:off x="6096000" y="3857625"/>
            <a:ext cx="24765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5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Season 01 Arc 01 100%]]></a:t>
            </a:r>
            <a:r>
              <a:rPr lang="en-US" sz="1000" spc="0" u="none">
                <a:solidFill>
                  <a:srgbClr val="5430CE">
                    <a:alpha val="100000"/>
                  </a:srgbClr>
                </a:solidFill>
                <a:latin typeface="Calibri"/>
              </a:rPr>
              <a:t><![CDATA[      (Ruby, Python, Javascript, Java) (2 oy/mo.)]]></a:t>
            </a:r>
          </a:p>
        </p:txBody>
      </p:sp>
      <p:sp>
        <p:nvSpPr>
          <p:cNvPr id="9" name=""/>
          <p:cNvSpPr txBox="1"/>
          <p:nvPr/>
        </p:nvSpPr>
        <p:spPr>
          <a:xfrm>
            <a:off x="476250" y="4476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Tamomlamagan / Not completed                          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35433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X]]></a:t>
            </a:r>
          </a:p>
        </p:txBody>
      </p:sp>
      <p:sp>
        <p:nvSpPr>
          <p:cNvPr id="11" name=""/>
          <p:cNvSpPr txBox="1"/>
          <p:nvPr/>
        </p:nvSpPr>
        <p:spPr>
          <a:xfrm>
            <a:off x="5000625" y="4476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5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Tamomlamagan / Not completed                          ]]></a:t>
            </a:r>
          </a:p>
        </p:txBody>
      </p:sp>
      <p:sp>
        <p:nvSpPr>
          <p:cNvPr id="12" name=""/>
          <p:cNvSpPr txBox="1"/>
          <p:nvPr/>
        </p:nvSpPr>
        <p:spPr>
          <a:xfrm>
            <a:off x="81915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spc="0" u="none">
                <a:solidFill>
                  <a:srgbClr val="000000">
                    <a:alpha val="100000"/>
                  </a:srgbClr>
                </a:solidFill>
                <a:latin typeface="Calibri"/>
              </a:rPr>
              <a:t><![CDATA[X]]></a:t>
            </a:r>
          </a:p>
        </p:txBody>
      </p:sp>
      <p:sp>
        <p:nvSpPr>
          <p:cNvPr id="13" name=""/>
          <p:cNvSpPr txBox="1"/>
          <p:nvPr/>
        </p:nvSpPr>
        <p:spPr>
          <a:xfrm>
            <a:off x="8001000" y="5000625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34">
  <a:themeElements>
    <a:clrScheme name="Theme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34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3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2023-08-28T15:45:29Z</dcterms:created>
  <dcterms:modified xsi:type="dcterms:W3CDTF">2023-08-28T15:45:29Z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